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8"/>
  </p:notesMasterIdLst>
  <p:sldIdLst>
    <p:sldId id="487" r:id="rId2"/>
    <p:sldId id="535" r:id="rId3"/>
    <p:sldId id="536" r:id="rId4"/>
    <p:sldId id="537" r:id="rId5"/>
    <p:sldId id="542" r:id="rId6"/>
    <p:sldId id="53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262"/>
    <a:srgbClr val="002C5A"/>
    <a:srgbClr val="686868"/>
    <a:srgbClr val="FFCC00"/>
    <a:srgbClr val="CC6600"/>
    <a:srgbClr val="0A4852"/>
    <a:srgbClr val="176D95"/>
    <a:srgbClr val="1B84A6"/>
    <a:srgbClr val="2CA8BA"/>
    <a:srgbClr val="46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86504-D801-4C44-B114-621C3035F20A}" v="6" dt="2020-09-11T12:44:49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e Alexandre Carpentier" userId="3b10ae487f77114d" providerId="LiveId" clId="{11E86504-D801-4C44-B114-621C3035F20A}"/>
    <pc:docChg chg="custSel addSld delSld modSld sldOrd">
      <pc:chgData name="Claude Alexandre Carpentier" userId="3b10ae487f77114d" providerId="LiveId" clId="{11E86504-D801-4C44-B114-621C3035F20A}" dt="2020-09-11T12:45:53.358" v="223" actId="1076"/>
      <pc:docMkLst>
        <pc:docMk/>
      </pc:docMkLst>
      <pc:sldChg chg="addSp delSp modSp mod">
        <pc:chgData name="Claude Alexandre Carpentier" userId="3b10ae487f77114d" providerId="LiveId" clId="{11E86504-D801-4C44-B114-621C3035F20A}" dt="2020-09-11T12:36:35.680" v="217" actId="14100"/>
        <pc:sldMkLst>
          <pc:docMk/>
          <pc:sldMk cId="1426626724" sldId="487"/>
        </pc:sldMkLst>
        <pc:spChg chg="del">
          <ac:chgData name="Claude Alexandre Carpentier" userId="3b10ae487f77114d" providerId="LiveId" clId="{11E86504-D801-4C44-B114-621C3035F20A}" dt="2020-09-11T12:35:03.934" v="32" actId="478"/>
          <ac:spMkLst>
            <pc:docMk/>
            <pc:sldMk cId="1426626724" sldId="487"/>
            <ac:spMk id="3" creationId="{286E805E-E116-4985-8AF3-04BDC2725535}"/>
          </ac:spMkLst>
        </pc:spChg>
        <pc:spChg chg="add mod">
          <ac:chgData name="Claude Alexandre Carpentier" userId="3b10ae487f77114d" providerId="LiveId" clId="{11E86504-D801-4C44-B114-621C3035F20A}" dt="2020-09-11T12:36:06.496" v="215" actId="14100"/>
          <ac:spMkLst>
            <pc:docMk/>
            <pc:sldMk cId="1426626724" sldId="487"/>
            <ac:spMk id="4" creationId="{3AD0989C-B185-4158-BFEA-0F3520B889E4}"/>
          </ac:spMkLst>
        </pc:spChg>
        <pc:spChg chg="mod">
          <ac:chgData name="Claude Alexandre Carpentier" userId="3b10ae487f77114d" providerId="LiveId" clId="{11E86504-D801-4C44-B114-621C3035F20A}" dt="2020-09-11T12:36:35.680" v="217" actId="14100"/>
          <ac:spMkLst>
            <pc:docMk/>
            <pc:sldMk cId="1426626724" sldId="487"/>
            <ac:spMk id="8" creationId="{00000000-0000-0000-0000-000000000000}"/>
          </ac:spMkLst>
        </pc:spChg>
      </pc:sldChg>
      <pc:sldChg chg="del">
        <pc:chgData name="Claude Alexandre Carpentier" userId="3b10ae487f77114d" providerId="LiveId" clId="{11E86504-D801-4C44-B114-621C3035F20A}" dt="2020-09-11T12:06:35.100" v="5" actId="47"/>
        <pc:sldMkLst>
          <pc:docMk/>
          <pc:sldMk cId="1609028302" sldId="489"/>
        </pc:sldMkLst>
      </pc:sldChg>
      <pc:sldChg chg="modSp mod">
        <pc:chgData name="Claude Alexandre Carpentier" userId="3b10ae487f77114d" providerId="LiveId" clId="{11E86504-D801-4C44-B114-621C3035F20A}" dt="2020-09-11T12:26:16.995" v="30" actId="20577"/>
        <pc:sldMkLst>
          <pc:docMk/>
          <pc:sldMk cId="3248722373" sldId="533"/>
        </pc:sldMkLst>
        <pc:spChg chg="mod">
          <ac:chgData name="Claude Alexandre Carpentier" userId="3b10ae487f77114d" providerId="LiveId" clId="{11E86504-D801-4C44-B114-621C3035F20A}" dt="2020-09-11T12:26:16.995" v="30" actId="20577"/>
          <ac:spMkLst>
            <pc:docMk/>
            <pc:sldMk cId="3248722373" sldId="533"/>
            <ac:spMk id="9" creationId="{3880AC5C-6729-4E38-AC58-03ACFB19C015}"/>
          </ac:spMkLst>
        </pc:spChg>
      </pc:sldChg>
      <pc:sldChg chg="add ord setBg">
        <pc:chgData name="Claude Alexandre Carpentier" userId="3b10ae487f77114d" providerId="LiveId" clId="{11E86504-D801-4C44-B114-621C3035F20A}" dt="2020-09-11T12:06:18.849" v="4"/>
        <pc:sldMkLst>
          <pc:docMk/>
          <pc:sldMk cId="1890769715" sldId="535"/>
        </pc:sldMkLst>
      </pc:sldChg>
      <pc:sldChg chg="add setBg">
        <pc:chgData name="Claude Alexandre Carpentier" userId="3b10ae487f77114d" providerId="LiveId" clId="{11E86504-D801-4C44-B114-621C3035F20A}" dt="2020-09-11T12:05:21.209" v="1"/>
        <pc:sldMkLst>
          <pc:docMk/>
          <pc:sldMk cId="1348447820" sldId="536"/>
        </pc:sldMkLst>
      </pc:sldChg>
      <pc:sldChg chg="add setBg">
        <pc:chgData name="Claude Alexandre Carpentier" userId="3b10ae487f77114d" providerId="LiveId" clId="{11E86504-D801-4C44-B114-621C3035F20A}" dt="2020-09-11T12:05:37.862" v="2"/>
        <pc:sldMkLst>
          <pc:docMk/>
          <pc:sldMk cId="3962905215" sldId="537"/>
        </pc:sldMkLst>
      </pc:sldChg>
      <pc:sldChg chg="del">
        <pc:chgData name="Claude Alexandre Carpentier" userId="3b10ae487f77114d" providerId="LiveId" clId="{11E86504-D801-4C44-B114-621C3035F20A}" dt="2020-09-11T12:06:50.252" v="6" actId="47"/>
        <pc:sldMkLst>
          <pc:docMk/>
          <pc:sldMk cId="874156834" sldId="539"/>
        </pc:sldMkLst>
      </pc:sldChg>
      <pc:sldChg chg="del">
        <pc:chgData name="Claude Alexandre Carpentier" userId="3b10ae487f77114d" providerId="LiveId" clId="{11E86504-D801-4C44-B114-621C3035F20A}" dt="2020-09-11T12:07:33.527" v="7" actId="47"/>
        <pc:sldMkLst>
          <pc:docMk/>
          <pc:sldMk cId="4283587486" sldId="540"/>
        </pc:sldMkLst>
      </pc:sldChg>
      <pc:sldChg chg="del">
        <pc:chgData name="Claude Alexandre Carpentier" userId="3b10ae487f77114d" providerId="LiveId" clId="{11E86504-D801-4C44-B114-621C3035F20A}" dt="2020-09-11T12:24:52.741" v="10" actId="2696"/>
        <pc:sldMkLst>
          <pc:docMk/>
          <pc:sldMk cId="2851997128" sldId="541"/>
        </pc:sldMkLst>
      </pc:sldChg>
      <pc:sldChg chg="addSp delSp modSp add mod">
        <pc:chgData name="Claude Alexandre Carpentier" userId="3b10ae487f77114d" providerId="LiveId" clId="{11E86504-D801-4C44-B114-621C3035F20A}" dt="2020-09-11T12:45:53.358" v="223" actId="1076"/>
        <pc:sldMkLst>
          <pc:docMk/>
          <pc:sldMk cId="842042410" sldId="542"/>
        </pc:sldMkLst>
        <pc:graphicFrameChg chg="del">
          <ac:chgData name="Claude Alexandre Carpentier" userId="3b10ae487f77114d" providerId="LiveId" clId="{11E86504-D801-4C44-B114-621C3035F20A}" dt="2020-09-11T12:32:22.297" v="31" actId="478"/>
          <ac:graphicFrameMkLst>
            <pc:docMk/>
            <pc:sldMk cId="842042410" sldId="542"/>
            <ac:graphicFrameMk id="2" creationId="{1116AFB2-244E-42F2-92B9-194E25EB2E2D}"/>
          </ac:graphicFrameMkLst>
        </pc:graphicFrameChg>
        <pc:graphicFrameChg chg="del">
          <ac:chgData name="Claude Alexandre Carpentier" userId="3b10ae487f77114d" providerId="LiveId" clId="{11E86504-D801-4C44-B114-621C3035F20A}" dt="2020-09-11T12:44:17.577" v="218" actId="478"/>
          <ac:graphicFrameMkLst>
            <pc:docMk/>
            <pc:sldMk cId="842042410" sldId="542"/>
            <ac:graphicFrameMk id="3" creationId="{C79B1A83-2A25-4769-B5B8-6E5BA7506E55}"/>
          </ac:graphicFrameMkLst>
        </pc:graphicFrameChg>
        <pc:graphicFrameChg chg="mod">
          <ac:chgData name="Claude Alexandre Carpentier" userId="3b10ae487f77114d" providerId="LiveId" clId="{11E86504-D801-4C44-B114-621C3035F20A}" dt="2020-09-11T12:45:53.358" v="223" actId="1076"/>
          <ac:graphicFrameMkLst>
            <pc:docMk/>
            <pc:sldMk cId="842042410" sldId="542"/>
            <ac:graphicFrameMk id="6" creationId="{DD09FDDA-F7DE-4980-AFC0-5C6141B9D6DB}"/>
          </ac:graphicFrameMkLst>
        </pc:graphicFrameChg>
        <pc:picChg chg="add">
          <ac:chgData name="Claude Alexandre Carpentier" userId="3b10ae487f77114d" providerId="LiveId" clId="{11E86504-D801-4C44-B114-621C3035F20A}" dt="2020-09-11T12:24:47.664" v="9" actId="22"/>
          <ac:picMkLst>
            <pc:docMk/>
            <pc:sldMk cId="842042410" sldId="542"/>
            <ac:picMk id="4" creationId="{01733F88-15D0-4793-B2B2-53050CFF9F61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1D9B-A304-44F4-8F8D-3A73A3493A24}" type="datetimeFigureOut">
              <a:rPr lang="fr-CA" smtClean="0"/>
              <a:t>2020-09-11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6DEB-8212-4808-86A0-42C4078BB94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330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769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007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632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518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370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11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555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27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922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348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790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025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882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71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836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à l’image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fr-CA" noProof="0" smtClean="0"/>
              <a:t>‹N°›</a:t>
            </a:fld>
            <a:endParaRPr lang="fr-CA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fr-CA" noProof="0"/>
              <a:t>CLIQUEZ POUR MODIFIER</a:t>
            </a:r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1421928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CA" noProof="0"/>
              <a:t>MODIFIEZ LE TEXTE PRINCIPAL</a:t>
            </a:r>
          </a:p>
        </p:txBody>
      </p:sp>
    </p:spTree>
    <p:extLst>
      <p:ext uri="{BB962C8B-B14F-4D97-AF65-F5344CB8AC3E}">
        <p14:creationId xmlns:p14="http://schemas.microsoft.com/office/powerpoint/2010/main" val="63853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051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26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15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824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88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053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480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366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57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https://d.docs.live.net/3b10ae487f77114d/01-SFQ/CA%20et%20AGA/2020-2021/20200912-AGA/Rapport%20annuel/2020_Rapport%20annuel_donn&#233;es.v3.xlsx!2020%20Finances!L4C1:L21C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https://d.docs.live.net/3b10ae487f77114d/01-SFQ/CA%20et%20AGA/2020-2021/20200912-AGA/Rapport%20annuel/2020_Rapport%20annuel_donn&#233;es.v3.xlsx!2020%20Finances!L4C6:L9C11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4.xml"/><Relationship Id="rId7" Type="http://schemas.openxmlformats.org/officeDocument/2006/relationships/oleObject" Target="https://d.docs.live.net/3b10ae487f77114d/01-SFQ/CA%20et%20AGA/2020-2021/20200912-AGA/Rapport%20annuel/2020_Rapport%20annuel_donn&#233;es.v3.xlsx!2020%20Finances!L4C13:L11C1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https://d.docs.live.net/3b10ae487f77114d/01-SFQ/CA%20et%20AGA/2020-2021/20200912-AGA/Rapport%20annuel/2020_Rapport%20annuel_donn&#233;es.v3.xlsx!2020%20Finances!L4C6:L9C11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https://d.docs.live.net/3b10ae487f77114d/01-SFQ/CA%20et%20AGA/2020-2021/20200912-AGA/Rapport%20annuel/Copies%20de%20travail/2020_Rapport%20annuel_donn&#233;es.v4.xlsx!2020%20Finances!L23C1:L37C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sz="3600" dirty="0"/>
              <a:t>Mot du trésorier</a:t>
            </a:r>
          </a:p>
        </p:txBody>
      </p:sp>
      <p:sp>
        <p:nvSpPr>
          <p:cNvPr id="8" name="Espace réservé au texte 7"/>
          <p:cNvSpPr>
            <a:spLocks noGrp="1"/>
          </p:cNvSpPr>
          <p:nvPr>
            <p:ph type="body" sz="quarter" idx="4294967295"/>
          </p:nvPr>
        </p:nvSpPr>
        <p:spPr>
          <a:xfrm>
            <a:off x="4139998" y="5370141"/>
            <a:ext cx="7984465" cy="400050"/>
          </a:xfrm>
        </p:spPr>
        <p:txBody>
          <a:bodyPr rtlCol="0"/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Sony Sketch EF" panose="020B0603020104020203" pitchFamily="34" charset="0"/>
                <a:cs typeface="Sony Sketch EF" panose="020B0603020104020203" pitchFamily="34" charset="0"/>
              </a:rPr>
              <a:t>INITIATION  RÉCRÉATION  COMPÉTITION  HAUTE PERFORMANCE</a:t>
            </a:r>
          </a:p>
        </p:txBody>
      </p:sp>
      <p:sp>
        <p:nvSpPr>
          <p:cNvPr id="12" name="Ovale 11"/>
          <p:cNvSpPr/>
          <p:nvPr/>
        </p:nvSpPr>
        <p:spPr>
          <a:xfrm>
            <a:off x="8842107" y="101351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8" y="2635471"/>
            <a:ext cx="3002828" cy="32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0FACBE-A284-48A8-B3D2-FAA05FE99000}"/>
              </a:ext>
            </a:extLst>
          </p:cNvPr>
          <p:cNvSpPr/>
          <p:nvPr/>
        </p:nvSpPr>
        <p:spPr>
          <a:xfrm>
            <a:off x="0" y="1631893"/>
            <a:ext cx="414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D0989C-B185-4158-BFEA-0F3520B889E4}"/>
              </a:ext>
            </a:extLst>
          </p:cNvPr>
          <p:cNvSpPr txBox="1"/>
          <p:nvPr/>
        </p:nvSpPr>
        <p:spPr>
          <a:xfrm>
            <a:off x="4139999" y="2898616"/>
            <a:ext cx="7957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spc="200" dirty="0">
                <a:solidFill>
                  <a:srgbClr val="002C5A"/>
                </a:solidFill>
              </a:rPr>
              <a:t>André Goulet</a:t>
            </a:r>
          </a:p>
          <a:p>
            <a:r>
              <a:rPr lang="fr-CA" sz="2400" spc="200" dirty="0"/>
              <a:t>Administrateur au conseil</a:t>
            </a:r>
          </a:p>
          <a:p>
            <a:r>
              <a:rPr lang="fr-CA" sz="2400" spc="200" dirty="0"/>
              <a:t>Membre indépendant</a:t>
            </a:r>
          </a:p>
        </p:txBody>
      </p:sp>
    </p:spTree>
    <p:extLst>
      <p:ext uri="{BB962C8B-B14F-4D97-AF65-F5344CB8AC3E}">
        <p14:creationId xmlns:p14="http://schemas.microsoft.com/office/powerpoint/2010/main" val="142662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dirty="0"/>
              <a:t>Finances 2019-2020</a:t>
            </a:r>
            <a:endParaRPr lang="fr-CA" sz="3600" dirty="0"/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09" y="664751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E90F48EF-913E-411E-B2D6-B906CDEB77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00" y="1710000"/>
          <a:ext cx="9360000" cy="490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5800552" imgH="3038651" progId="Excel.Sheet.12">
                  <p:link updateAutomatic="1"/>
                </p:oleObj>
              </mc:Choice>
              <mc:Fallback>
                <p:oleObj name="Worksheet" r:id="rId5" imgW="5800552" imgH="3038651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E90F48EF-913E-411E-B2D6-B906CDEB77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000" y="1710000"/>
                        <a:ext cx="9360000" cy="490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76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dirty="0"/>
              <a:t>Finances 2019-2020</a:t>
            </a:r>
            <a:endParaRPr lang="fr-CA" sz="3600" dirty="0"/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09" y="664751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C79B1A83-2A25-4769-B5B8-6E5BA7506E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00" y="2880000"/>
          <a:ext cx="9360000" cy="169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5" imgW="5895866" imgH="1066958" progId="Excel.Sheet.12">
                  <p:link updateAutomatic="1"/>
                </p:oleObj>
              </mc:Choice>
              <mc:Fallback>
                <p:oleObj name="Worksheet" r:id="rId5" imgW="5895866" imgH="1066958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C79B1A83-2A25-4769-B5B8-6E5BA7506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000" y="2880000"/>
                        <a:ext cx="9360000" cy="169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44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dirty="0"/>
              <a:t>Finances 2019-2020</a:t>
            </a:r>
            <a:endParaRPr lang="fr-CA" sz="3600" dirty="0"/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09" y="664751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C79B1A83-2A25-4769-B5B8-6E5BA7506E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00" y="2160000"/>
          <a:ext cx="9360000" cy="169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5" imgW="5895866" imgH="1066958" progId="Excel.Sheet.12">
                  <p:link updateAutomatic="1"/>
                </p:oleObj>
              </mc:Choice>
              <mc:Fallback>
                <p:oleObj name="Worksheet" r:id="rId5" imgW="5895866" imgH="1066958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C79B1A83-2A25-4769-B5B8-6E5BA7506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000" y="2160000"/>
                        <a:ext cx="9360000" cy="169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1116AFB2-244E-42F2-92B9-194E25EB2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00" y="4154806"/>
          <a:ext cx="9360000" cy="23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7" imgW="5800552" imgH="1466830" progId="Excel.Sheet.12">
                  <p:link updateAutomatic="1"/>
                </p:oleObj>
              </mc:Choice>
              <mc:Fallback>
                <p:oleObj name="Worksheet" r:id="rId7" imgW="5800552" imgH="1466830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1116AFB2-244E-42F2-92B9-194E25EB2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6000" y="4154806"/>
                        <a:ext cx="9360000" cy="236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905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dirty="0"/>
              <a:t>Finances 2019-2020</a:t>
            </a:r>
            <a:endParaRPr lang="fr-CA" sz="3600" dirty="0"/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09" y="664751"/>
            <a:ext cx="1234494" cy="1332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4" name="Image 3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01733F88-15D0-4793-B2B2-53050CFF9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014" y="5621703"/>
            <a:ext cx="749289" cy="900000"/>
          </a:xfrm>
          <a:prstGeom prst="rect">
            <a:avLst/>
          </a:prstGeom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DD09FDDA-F7DE-4980-AFC0-5C6141B9D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19141"/>
              </p:ext>
            </p:extLst>
          </p:nvPr>
        </p:nvGraphicFramePr>
        <p:xfrm>
          <a:off x="1416000" y="1890000"/>
          <a:ext cx="9360000" cy="462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6" imgW="5800552" imgH="2866952" progId="Excel.Sheet.12">
                  <p:link updateAutomatic="1"/>
                </p:oleObj>
              </mc:Choice>
              <mc:Fallback>
                <p:oleObj name="Worksheet" r:id="rId6" imgW="5800552" imgH="2866952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DD09FDDA-F7DE-4980-AFC0-5C6141B9D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6000" y="1890000"/>
                        <a:ext cx="9360000" cy="462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042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ésultats de recherche d'images pour « question de fond »">
            <a:extLst>
              <a:ext uri="{FF2B5EF4-FFF2-40B4-BE49-F238E27FC236}">
                <a16:creationId xmlns:a16="http://schemas.microsoft.com/office/drawing/2014/main" id="{A75CEB02-76D8-4B64-8489-2C5382A52FE1}"/>
              </a:ext>
            </a:extLst>
          </p:cNvPr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7"/>
            <a:ext cx="12192000" cy="77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e 15">
            <a:extLst>
              <a:ext uri="{FF2B5EF4-FFF2-40B4-BE49-F238E27FC236}">
                <a16:creationId xmlns:a16="http://schemas.microsoft.com/office/drawing/2014/main" id="{6538B044-F10D-4458-953C-585554A2BE50}"/>
              </a:ext>
            </a:extLst>
          </p:cNvPr>
          <p:cNvSpPr/>
          <p:nvPr/>
        </p:nvSpPr>
        <p:spPr>
          <a:xfrm>
            <a:off x="1542223" y="-143058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2204">
                <a:srgbClr val="00B0F0"/>
              </a:gs>
              <a:gs pos="100000">
                <a:srgbClr val="002C5A"/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Ski de fond Québec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3222883" y="1527692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1" y="2307102"/>
            <a:ext cx="11070781" cy="42243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Questions et réponses</a:t>
            </a:r>
            <a:endParaRPr lang="fr-CA" sz="2200" dirty="0">
              <a:effectLst/>
              <a:latin typeface="+mj-lt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521A2-5594-4E94-A2B4-B4B353DEF79A}"/>
              </a:ext>
            </a:extLst>
          </p:cNvPr>
          <p:cNvSpPr/>
          <p:nvPr/>
        </p:nvSpPr>
        <p:spPr>
          <a:xfrm>
            <a:off x="0" y="2969577"/>
            <a:ext cx="12191999" cy="2139452"/>
          </a:xfrm>
          <a:prstGeom prst="rect">
            <a:avLst/>
          </a:prstGeom>
          <a:gradFill>
            <a:gsLst>
              <a:gs pos="31000">
                <a:srgbClr val="E0E9F4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  <a:alpha val="90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4" name="Ovale 11">
            <a:extLst>
              <a:ext uri="{FF2B5EF4-FFF2-40B4-BE49-F238E27FC236}">
                <a16:creationId xmlns:a16="http://schemas.microsoft.com/office/drawing/2014/main" id="{98BD4116-0C04-4175-BBC1-9069347EF515}"/>
              </a:ext>
            </a:extLst>
          </p:cNvPr>
          <p:cNvSpPr/>
          <p:nvPr/>
        </p:nvSpPr>
        <p:spPr>
          <a:xfrm>
            <a:off x="9109453" y="3918358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Zone de texte 4">
            <a:extLst>
              <a:ext uri="{FF2B5EF4-FFF2-40B4-BE49-F238E27FC236}">
                <a16:creationId xmlns:a16="http://schemas.microsoft.com/office/drawing/2014/main" id="{3880AC5C-6729-4E38-AC58-03ACFB19C015}"/>
              </a:ext>
            </a:extLst>
          </p:cNvPr>
          <p:cNvSpPr txBox="1"/>
          <p:nvPr/>
        </p:nvSpPr>
        <p:spPr>
          <a:xfrm>
            <a:off x="1197429" y="3476171"/>
            <a:ext cx="9797143" cy="1150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7200" dirty="0">
                <a:solidFill>
                  <a:srgbClr val="002C5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ropical Summer Brush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de fonds...</a:t>
            </a:r>
            <a:endParaRPr lang="fr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426</Words>
  <Application>Microsoft Office PowerPoint</Application>
  <PresentationFormat>Grand écran</PresentationFormat>
  <Paragraphs>25</Paragraphs>
  <Slides>6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Liens</vt:lpstr>
      </vt:variant>
      <vt:variant>
        <vt:i4>5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Arial</vt:lpstr>
      <vt:lpstr>Calibri</vt:lpstr>
      <vt:lpstr>Sony Sketch EF</vt:lpstr>
      <vt:lpstr>Symbol</vt:lpstr>
      <vt:lpstr>Trebuchet MS</vt:lpstr>
      <vt:lpstr>Tropical Summer Brush</vt:lpstr>
      <vt:lpstr>Berlin</vt:lpstr>
      <vt:lpstr>https://d.docs.live.net/3b10ae487f77114d/01-SFQ/CA%20et%20AGA/2020-2021/20200912-AGA/Rapport%20annuel/2020_Rapport%20annuel_données.v3.xlsx!2020%20Finances!L4C1:L21C4</vt:lpstr>
      <vt:lpstr>https://d.docs.live.net/3b10ae487f77114d/01-SFQ/CA%20et%20AGA/2020-2021/20200912-AGA/Rapport%20annuel/2020_Rapport%20annuel_données.v3.xlsx!2020%20Finances!L4C6:L9C11</vt:lpstr>
      <vt:lpstr>https://d.docs.live.net/3b10ae487f77114d/01-SFQ/CA%20et%20AGA/2020-2021/20200912-AGA/Rapport%20annuel/2020_Rapport%20annuel_données.v3.xlsx!2020%20Finances!L4C6:L9C11</vt:lpstr>
      <vt:lpstr>https://d.docs.live.net/3b10ae487f77114d/01-SFQ/CA%20et%20AGA/2020-2021/20200912-AGA/Rapport%20annuel/2020_Rapport%20annuel_données.v3.xlsx!2020%20Finances!L4C13:L11C16</vt:lpstr>
      <vt:lpstr>https://d.docs.live.net/3b10ae487f77114d/01-SFQ/CA et AGA/2020-2021/20200912-AGA/Rapport annuel/Copies de travail/2020_Rapport annuel_données.v4.xlsx!2020 Finances!L23C1:L37C4</vt:lpstr>
      <vt:lpstr>Mot du trésorier</vt:lpstr>
      <vt:lpstr>Finances 2019-2020</vt:lpstr>
      <vt:lpstr>Finances 2019-2020</vt:lpstr>
      <vt:lpstr>Finances 2019-2020</vt:lpstr>
      <vt:lpstr>Finances 2019-2020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Alexandre Carpentier</dc:creator>
  <cp:lastModifiedBy>Claude Alexandre Carpentier</cp:lastModifiedBy>
  <cp:revision>23</cp:revision>
  <dcterms:created xsi:type="dcterms:W3CDTF">2020-08-18T18:01:36Z</dcterms:created>
  <dcterms:modified xsi:type="dcterms:W3CDTF">2020-09-11T12:46:15Z</dcterms:modified>
</cp:coreProperties>
</file>