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A16B-59FA-48CB-B7F8-93DB8E4A581E}" type="datetimeFigureOut">
              <a:rPr lang="fr-FR" smtClean="0"/>
              <a:t>28/08/2017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C1ED-3246-4315-AAA3-448E37A7A5F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A16B-59FA-48CB-B7F8-93DB8E4A581E}" type="datetimeFigureOut">
              <a:rPr lang="fr-FR" smtClean="0"/>
              <a:t>28/08/2017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C1ED-3246-4315-AAA3-448E37A7A5F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A16B-59FA-48CB-B7F8-93DB8E4A581E}" type="datetimeFigureOut">
              <a:rPr lang="fr-FR" smtClean="0"/>
              <a:t>28/08/2017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C1ED-3246-4315-AAA3-448E37A7A5F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A16B-59FA-48CB-B7F8-93DB8E4A581E}" type="datetimeFigureOut">
              <a:rPr lang="fr-FR" smtClean="0"/>
              <a:t>28/08/2017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C1ED-3246-4315-AAA3-448E37A7A5F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A16B-59FA-48CB-B7F8-93DB8E4A581E}" type="datetimeFigureOut">
              <a:rPr lang="fr-FR" smtClean="0"/>
              <a:t>28/08/2017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C1ED-3246-4315-AAA3-448E37A7A5F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A16B-59FA-48CB-B7F8-93DB8E4A581E}" type="datetimeFigureOut">
              <a:rPr lang="fr-FR" smtClean="0"/>
              <a:t>28/08/2017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C1ED-3246-4315-AAA3-448E37A7A5F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A16B-59FA-48CB-B7F8-93DB8E4A581E}" type="datetimeFigureOut">
              <a:rPr lang="fr-FR" smtClean="0"/>
              <a:t>28/08/2017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C1ED-3246-4315-AAA3-448E37A7A5F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A16B-59FA-48CB-B7F8-93DB8E4A581E}" type="datetimeFigureOut">
              <a:rPr lang="fr-FR" smtClean="0"/>
              <a:t>28/08/2017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C1ED-3246-4315-AAA3-448E37A7A5F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A16B-59FA-48CB-B7F8-93DB8E4A581E}" type="datetimeFigureOut">
              <a:rPr lang="fr-FR" smtClean="0"/>
              <a:t>28/08/2017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C1ED-3246-4315-AAA3-448E37A7A5F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A16B-59FA-48CB-B7F8-93DB8E4A581E}" type="datetimeFigureOut">
              <a:rPr lang="fr-FR" smtClean="0"/>
              <a:t>28/08/2017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C1ED-3246-4315-AAA3-448E37A7A5F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A16B-59FA-48CB-B7F8-93DB8E4A581E}" type="datetimeFigureOut">
              <a:rPr lang="fr-FR" smtClean="0"/>
              <a:t>28/08/2017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C1ED-3246-4315-AAA3-448E37A7A5F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BA16B-59FA-48CB-B7F8-93DB8E4A581E}" type="datetimeFigureOut">
              <a:rPr lang="fr-FR" smtClean="0"/>
              <a:t>28/08/2017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1C1ED-3246-4315-AAA3-448E37A7A5F7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SRV-SFQ\public\JEUNESSE\Maxime\Infolettre\Skimko_emplo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7379856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SFQ</dc:creator>
  <cp:lastModifiedBy>SFQ</cp:lastModifiedBy>
  <cp:revision>1</cp:revision>
  <dcterms:created xsi:type="dcterms:W3CDTF">2017-08-28T15:14:44Z</dcterms:created>
  <dcterms:modified xsi:type="dcterms:W3CDTF">2017-08-28T15:21:37Z</dcterms:modified>
</cp:coreProperties>
</file>